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4" r:id="rId3"/>
  </p:sldMasterIdLst>
  <p:handoutMasterIdLst>
    <p:handoutMasterId r:id="rId13"/>
  </p:handoutMasterIdLst>
  <p:sldIdLst>
    <p:sldId id="256" r:id="rId4"/>
    <p:sldId id="270" r:id="rId5"/>
    <p:sldId id="263" r:id="rId6"/>
    <p:sldId id="261" r:id="rId7"/>
    <p:sldId id="266" r:id="rId8"/>
    <p:sldId id="280" r:id="rId9"/>
    <p:sldId id="282" r:id="rId10"/>
    <p:sldId id="279" r:id="rId11"/>
    <p:sldId id="258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2C1C05-A3BD-3EFE-95C6-2E9ECD95DBA3}" name="Mario Rossi" initials="M" userId="S::marrossi5@publicisgroupe.net::b8b184af-8f28-4558-93d0-ae16583acfb7" providerId="AD"/>
  <p188:author id="{AA4FF814-AC46-9F85-4230-7726958E8E22}" name="Carlo Colombo" initials="CC" userId="S::carcolom2@publicisgroupe.net::97e2acc8-64bd-4a65-ba87-3a8605c30083" providerId="AD"/>
  <p188:author id="{5A62CF2A-1A1E-8ACD-8DC3-2C3BB74C31C6}" name="Chiara Monselice" initials="" userId="S::chimonse@publicisgroupe.net::8a1ce731-a266-4ae5-a715-a81ddf6ffaea" providerId="AD"/>
  <p188:author id="{9C950B6C-F3E4-C247-9E4E-0440F7744027}" name="Francesca Nieddu" initials="FN" userId="S::franiedd@publicisgroupe.net::53f5f720-f95f-4e87-8f7e-848c3bcd55f4" providerId="AD"/>
  <p188:author id="{C01D99D1-F3D5-CD2F-709B-50FD6CF9D39F}" name="Elsa Passioni" initials="EP" userId="S::elspassi@publicisgroupe.net::4dec3aa7-f6c9-43f4-9e17-48d30867ee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24EAF-B001-4F48-AE60-CB3E26D644C5}" v="1" dt="2025-11-07T17:13:56.761"/>
    <p1510:client id="{EA88F3C1-000E-A244-B872-E3740A22C76A}" v="32" dt="2025-11-07T17:06:44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/>
    <p:restoredTop sz="94706"/>
  </p:normalViewPr>
  <p:slideViewPr>
    <p:cSldViewPr snapToGrid="0">
      <p:cViewPr varScale="1">
        <p:scale>
          <a:sx n="111" d="100"/>
          <a:sy n="111" d="100"/>
        </p:scale>
        <p:origin x="2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2CFA2E4-35A3-1E32-6939-E593E88F12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5E7BFF-AB4D-27F7-573C-2E628D659B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6C1F-083A-4E63-B23F-65CF65B4435F}" type="datetimeFigureOut">
              <a:rPr lang="it-IT" smtClean="0"/>
              <a:t>07/11/25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833F1E-047F-18DD-D7C9-1BAE040150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F0343C-8A00-71F8-4D87-F1CAD0006B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599B7-DFB1-4027-A590-AAB2164D11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718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8:48:08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8361 15844 803 0 0,'1'0'400'0'0,"6"3"-468"0"0,3-1-112 0 0,0 1-88 0 0,-3-2-116 0 0,-1 0 384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8:48:08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8237 15198 1387 0 0,'1'3'504'0'0,"0"0"-504"0"0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8:48:08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8361 15844 803 0 0,'1'0'400'0'0,"6"3"-468"0"0,3-1-112 0 0,0 1-88 0 0,-3-2-116 0 0,-1 0 384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7T08:48:08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8237 15198 1387 0 0,'1'3'504'0'0,"0"0"-504"0"0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70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Rettangolo, schermata&#10;&#10;Il contenuto generato dall'IA potrebbe non essere corretto.">
            <a:extLst>
              <a:ext uri="{FF2B5EF4-FFF2-40B4-BE49-F238E27FC236}">
                <a16:creationId xmlns:a16="http://schemas.microsoft.com/office/drawing/2014/main" id="{4A9D71D2-B3A7-0548-A064-5671086D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50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ancione, giallo, Ambra, Policromia&#10;&#10;Il contenuto generato dall'IA potrebbe non essere corretto.">
            <a:extLst>
              <a:ext uri="{FF2B5EF4-FFF2-40B4-BE49-F238E27FC236}">
                <a16:creationId xmlns:a16="http://schemas.microsoft.com/office/drawing/2014/main" id="{B4D641EB-B395-6C25-D516-EA97D070E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3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Rettangolo, schermata, giallo&#10;&#10;Il contenuto generato dall'IA potrebbe non essere corretto.">
            <a:extLst>
              <a:ext uri="{FF2B5EF4-FFF2-40B4-BE49-F238E27FC236}">
                <a16:creationId xmlns:a16="http://schemas.microsoft.com/office/drawing/2014/main" id="{11CCA062-6305-F993-4F13-8F331D511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02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lu, Blu elettrico, violetto, Policromia&#10;&#10;Il contenuto generato dall'IA potrebbe non essere corretto.">
            <a:extLst>
              <a:ext uri="{FF2B5EF4-FFF2-40B4-BE49-F238E27FC236}">
                <a16:creationId xmlns:a16="http://schemas.microsoft.com/office/drawing/2014/main" id="{0E1DF9DC-0A9E-7EC4-8095-303701B97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1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Rettangolo, quadrato&#10;&#10;Il contenuto generato dall'IA potrebbe non essere corretto.">
            <a:extLst>
              <a:ext uri="{FF2B5EF4-FFF2-40B4-BE49-F238E27FC236}">
                <a16:creationId xmlns:a16="http://schemas.microsoft.com/office/drawing/2014/main" id="{12F3898B-26A2-FCF1-2DB0-4EAA4237D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9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rosso, design&#10;&#10;Il contenuto generato dall'IA potrebbe non essere corretto.">
            <a:extLst>
              <a:ext uri="{FF2B5EF4-FFF2-40B4-BE49-F238E27FC236}">
                <a16:creationId xmlns:a16="http://schemas.microsoft.com/office/drawing/2014/main" id="{482AD0AB-500D-144E-D4E7-1D32D20316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0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allo, arancion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0F01A30E-85C2-206A-B764-C3AC832522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blu, Blu elettrico, Elementi grafici, viola&#10;&#10;Il contenuto generato dall'IA potrebbe non essere corretto.">
            <a:extLst>
              <a:ext uri="{FF2B5EF4-FFF2-40B4-BE49-F238E27FC236}">
                <a16:creationId xmlns:a16="http://schemas.microsoft.com/office/drawing/2014/main" id="{266D330F-52C8-FF6C-CAD7-DA9C2D9569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customXml" Target="../ink/ink2.xml"/><Relationship Id="rId12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customXml" Target="../ink/ink4.xml"/><Relationship Id="rId12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customXml" Target="../ink/ink3.xml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F1E6EB-F2CD-AC05-8FD8-161E9530FA52}"/>
              </a:ext>
            </a:extLst>
          </p:cNvPr>
          <p:cNvSpPr txBox="1"/>
          <p:nvPr/>
        </p:nvSpPr>
        <p:spPr>
          <a:xfrm>
            <a:off x="6485950" y="2693804"/>
            <a:ext cx="4245073" cy="147732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5000">
                <a:solidFill>
                  <a:schemeClr val="bg1"/>
                </a:solidFill>
                <a:latin typeface="Poppins Bold"/>
                <a:cs typeface="Poppins Bold"/>
              </a:rPr>
              <a:t>Black </a:t>
            </a:r>
            <a:r>
              <a:rPr lang="it-IT" sz="5000" err="1">
                <a:solidFill>
                  <a:schemeClr val="bg1"/>
                </a:solidFill>
                <a:latin typeface="Poppins Bold"/>
                <a:cs typeface="Poppins Bold"/>
              </a:rPr>
              <a:t>Friday</a:t>
            </a:r>
            <a:endParaRPr lang="it-IT" sz="5000">
              <a:solidFill>
                <a:schemeClr val="bg1"/>
              </a:solidFill>
              <a:latin typeface="Poppins Bold"/>
              <a:cs typeface="Poppins Bold"/>
            </a:endParaRPr>
          </a:p>
          <a:p>
            <a:r>
              <a:rPr lang="it-IT" sz="4000">
                <a:solidFill>
                  <a:schemeClr val="bg1"/>
                </a:solidFill>
                <a:latin typeface="Poppins ExtraLight"/>
                <a:cs typeface="Poppins ExtraLight"/>
              </a:rPr>
              <a:t>Kit </a:t>
            </a:r>
            <a:r>
              <a:rPr lang="it-IT" sz="4000" err="1">
                <a:solidFill>
                  <a:schemeClr val="bg1"/>
                </a:solidFill>
                <a:latin typeface="Poppins ExtraLight"/>
                <a:cs typeface="Poppins ExtraLight"/>
              </a:rPr>
              <a:t>Adv</a:t>
            </a:r>
            <a:r>
              <a:rPr lang="it-IT" sz="4000">
                <a:solidFill>
                  <a:schemeClr val="bg1"/>
                </a:solidFill>
                <a:latin typeface="Poppins ExtraLight"/>
                <a:cs typeface="Poppins ExtraLight"/>
              </a:rPr>
              <a:t> 2025</a:t>
            </a:r>
          </a:p>
        </p:txBody>
      </p:sp>
    </p:spTree>
    <p:extLst>
      <p:ext uri="{BB962C8B-B14F-4D97-AF65-F5344CB8AC3E}">
        <p14:creationId xmlns:p14="http://schemas.microsoft.com/office/powerpoint/2010/main" val="111458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5D0E-C231-5B8B-BBD8-7DA27C640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15FF60-D882-EB0F-41DB-776108D8D1A8}"/>
              </a:ext>
            </a:extLst>
          </p:cNvPr>
          <p:cNvSpPr txBox="1"/>
          <p:nvPr/>
        </p:nvSpPr>
        <p:spPr>
          <a:xfrm>
            <a:off x="121920" y="137160"/>
            <a:ext cx="2175596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>
                <a:solidFill>
                  <a:schemeClr val="bg1"/>
                </a:solidFill>
                <a:latin typeface="Poppins Medium"/>
                <a:cs typeface="Poppins Medium"/>
              </a:rPr>
              <a:t>Key Visual</a:t>
            </a:r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AD0092BF-8577-A2F5-ED89-AAF74445A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2D12803-BFBC-E96D-8E0A-F3F920CA8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r="1543"/>
          <a:stretch/>
        </p:blipFill>
        <p:spPr>
          <a:xfrm>
            <a:off x="123093" y="772998"/>
            <a:ext cx="11977015" cy="58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2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CFC1-83EC-2269-CFF4-0F4C8FF5E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F2F3C0-76A3-6710-2D7F-B50952064832}"/>
              </a:ext>
            </a:extLst>
          </p:cNvPr>
          <p:cNvSpPr txBox="1"/>
          <p:nvPr/>
        </p:nvSpPr>
        <p:spPr>
          <a:xfrm>
            <a:off x="121920" y="137160"/>
            <a:ext cx="3190297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>
                <a:solidFill>
                  <a:schemeClr val="bg1"/>
                </a:solidFill>
                <a:latin typeface="Poppins Medium"/>
                <a:cs typeface="Poppins Medium"/>
              </a:rPr>
              <a:t>Story animated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16A4A5EF-2E3C-3A1D-858B-752904611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A8015E2E-F86A-FF5C-7D88-F1CAB3DA24A3}"/>
              </a:ext>
            </a:extLst>
          </p:cNvPr>
          <p:cNvSpPr txBox="1"/>
          <p:nvPr/>
        </p:nvSpPr>
        <p:spPr>
          <a:xfrm>
            <a:off x="9058958" y="5982930"/>
            <a:ext cx="338788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100" b="1" dirty="0">
                <a:latin typeface="Poppins "/>
                <a:ea typeface="+mn-lt"/>
                <a:cs typeface="+mn-lt"/>
              </a:rPr>
              <a:t>STICKER LINK CTA</a:t>
            </a:r>
            <a:r>
              <a:rPr lang="it-IT" sz="1100" dirty="0">
                <a:latin typeface="Poppins "/>
                <a:ea typeface="+mn-lt"/>
                <a:cs typeface="+mn-lt"/>
              </a:rPr>
              <a:t>:</a:t>
            </a:r>
            <a:br>
              <a:rPr lang="it-IT" sz="1100" dirty="0">
                <a:latin typeface="Poppins "/>
                <a:ea typeface="+mn-lt"/>
                <a:cs typeface="+mn-lt"/>
              </a:rPr>
            </a:br>
            <a:r>
              <a:rPr lang="it-IT" sz="1100" dirty="0">
                <a:latin typeface="Poppins "/>
                <a:ea typeface="+mn-lt"/>
                <a:cs typeface="+mn-lt"/>
              </a:rPr>
              <a:t>DISCOVER THE OFFER</a:t>
            </a:r>
            <a:endParaRPr lang="it-IT" sz="1100" dirty="0">
              <a:latin typeface="Poppins "/>
              <a:cs typeface="Calibri"/>
            </a:endParaRPr>
          </a:p>
        </p:txBody>
      </p:sp>
      <p:pic>
        <p:nvPicPr>
          <p:cNvPr id="11" name="Immagine 2">
            <a:extLst>
              <a:ext uri="{FF2B5EF4-FFF2-40B4-BE49-F238E27FC236}">
                <a16:creationId xmlns:a16="http://schemas.microsoft.com/office/drawing/2014/main" id="{F2DFFDB4-5072-B7D5-AE51-5F680061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25" y="1409828"/>
            <a:ext cx="2523442" cy="4486121"/>
          </a:xfrm>
          <a:prstGeom prst="rect">
            <a:avLst/>
          </a:prstGeom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276ADBBE-A769-79BC-4D0C-C976EFE06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536" y="1409828"/>
            <a:ext cx="2523442" cy="4486121"/>
          </a:xfrm>
          <a:prstGeom prst="rect">
            <a:avLst/>
          </a:prstGeom>
        </p:spPr>
      </p:pic>
      <p:pic>
        <p:nvPicPr>
          <p:cNvPr id="13" name="Immagine 2">
            <a:extLst>
              <a:ext uri="{FF2B5EF4-FFF2-40B4-BE49-F238E27FC236}">
                <a16:creationId xmlns:a16="http://schemas.microsoft.com/office/drawing/2014/main" id="{1F37FE48-E4CB-224F-FE1B-A4C87C476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747" y="1409829"/>
            <a:ext cx="2523442" cy="4486118"/>
          </a:xfrm>
          <a:prstGeom prst="rect">
            <a:avLst/>
          </a:prstGeom>
        </p:spPr>
      </p:pic>
      <p:pic>
        <p:nvPicPr>
          <p:cNvPr id="14" name="Immagine 2">
            <a:extLst>
              <a:ext uri="{FF2B5EF4-FFF2-40B4-BE49-F238E27FC236}">
                <a16:creationId xmlns:a16="http://schemas.microsoft.com/office/drawing/2014/main" id="{0126C82D-0A07-9A4B-F863-BC9C87B1D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8958" y="1409830"/>
            <a:ext cx="2523441" cy="44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75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B985A-427D-394A-5CEC-6B8A66E0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484BFC-C3C7-5013-1662-06F27E234113}"/>
              </a:ext>
            </a:extLst>
          </p:cNvPr>
          <p:cNvSpPr txBox="1"/>
          <p:nvPr/>
        </p:nvSpPr>
        <p:spPr>
          <a:xfrm>
            <a:off x="121920" y="137160"/>
            <a:ext cx="1930337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>
                <a:solidFill>
                  <a:schemeClr val="bg1"/>
                </a:solidFill>
                <a:latin typeface="Poppins Medium"/>
                <a:cs typeface="Poppins Medium"/>
              </a:rPr>
              <a:t>Carousel</a:t>
            </a:r>
            <a:endParaRPr lang="it-IT"/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8A16B399-9227-8722-E10F-45251E44F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pic>
        <p:nvPicPr>
          <p:cNvPr id="5" name="Immagine 3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97C7FBCB-7891-44C5-DDD5-DAE3D6DC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0"/>
          <a:stretch>
            <a:fillRect/>
          </a:stretch>
        </p:blipFill>
        <p:spPr>
          <a:xfrm>
            <a:off x="9522996" y="4937585"/>
            <a:ext cx="2155994" cy="615808"/>
          </a:xfrm>
          <a:prstGeom prst="rect">
            <a:avLst/>
          </a:prstGeom>
        </p:spPr>
      </p:pic>
      <p:sp>
        <p:nvSpPr>
          <p:cNvPr id="6" name="Rettangolo 6">
            <a:extLst>
              <a:ext uri="{FF2B5EF4-FFF2-40B4-BE49-F238E27FC236}">
                <a16:creationId xmlns:a16="http://schemas.microsoft.com/office/drawing/2014/main" id="{2CDBADB0-8621-E57D-EFAE-14172A328236}"/>
              </a:ext>
            </a:extLst>
          </p:cNvPr>
          <p:cNvSpPr/>
          <p:nvPr/>
        </p:nvSpPr>
        <p:spPr>
          <a:xfrm>
            <a:off x="1316831" y="5193346"/>
            <a:ext cx="1221997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>
                <a:solidFill>
                  <a:srgbClr val="3F3F3F"/>
                </a:solidFill>
                <a:effectLst/>
                <a:latin typeface="Helvetica" pitchFamily="2" charset="0"/>
              </a:rPr>
              <a:t>Get</a:t>
            </a:r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 a quote</a:t>
            </a:r>
          </a:p>
        </p:txBody>
      </p:sp>
      <p:sp>
        <p:nvSpPr>
          <p:cNvPr id="7" name="Rettangolo 7">
            <a:extLst>
              <a:ext uri="{FF2B5EF4-FFF2-40B4-BE49-F238E27FC236}">
                <a16:creationId xmlns:a16="http://schemas.microsoft.com/office/drawing/2014/main" id="{E4799688-C844-220B-C9D3-41FC8FE85EF4}"/>
              </a:ext>
            </a:extLst>
          </p:cNvPr>
          <p:cNvSpPr/>
          <p:nvPr/>
        </p:nvSpPr>
        <p:spPr>
          <a:xfrm>
            <a:off x="3516019" y="5193346"/>
            <a:ext cx="1290522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>
                <a:solidFill>
                  <a:srgbClr val="3F3F3F"/>
                </a:solidFill>
                <a:effectLst/>
                <a:latin typeface="Helvetica" pitchFamily="2" charset="0"/>
              </a:rPr>
              <a:t>Get</a:t>
            </a:r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 a quote</a:t>
            </a: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5969DB18-BD97-85F0-E0DE-CE4C0AE8DBB7}"/>
              </a:ext>
            </a:extLst>
          </p:cNvPr>
          <p:cNvSpPr/>
          <p:nvPr/>
        </p:nvSpPr>
        <p:spPr>
          <a:xfrm>
            <a:off x="5640087" y="5193346"/>
            <a:ext cx="1397589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>
                <a:solidFill>
                  <a:srgbClr val="3F3F3F"/>
                </a:solidFill>
                <a:effectLst/>
                <a:latin typeface="Helvetica" pitchFamily="2" charset="0"/>
              </a:rPr>
              <a:t>Get</a:t>
            </a:r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 a quote</a:t>
            </a:r>
          </a:p>
        </p:txBody>
      </p:sp>
      <p:sp>
        <p:nvSpPr>
          <p:cNvPr id="9" name="Rettangolo 9">
            <a:extLst>
              <a:ext uri="{FF2B5EF4-FFF2-40B4-BE49-F238E27FC236}">
                <a16:creationId xmlns:a16="http://schemas.microsoft.com/office/drawing/2014/main" id="{8500224E-B78B-3964-262D-2AF9845E69F8}"/>
              </a:ext>
            </a:extLst>
          </p:cNvPr>
          <p:cNvSpPr/>
          <p:nvPr/>
        </p:nvSpPr>
        <p:spPr>
          <a:xfrm>
            <a:off x="8001963" y="5193346"/>
            <a:ext cx="1291233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Geta a quote</a:t>
            </a:r>
          </a:p>
        </p:txBody>
      </p:sp>
      <p:pic>
        <p:nvPicPr>
          <p:cNvPr id="10" name="Immagine 19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685588A7-821D-9CA9-14AE-394FEF56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03" y="2757597"/>
            <a:ext cx="2155994" cy="2781442"/>
          </a:xfrm>
          <a:prstGeom prst="rect">
            <a:avLst/>
          </a:prstGeom>
        </p:spPr>
      </p:pic>
      <p:pic>
        <p:nvPicPr>
          <p:cNvPr id="11" name="Immagine 21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85E07F13-2E42-F418-EE82-8E9603F06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01" y="2773148"/>
            <a:ext cx="2155994" cy="2781442"/>
          </a:xfrm>
          <a:prstGeom prst="rect">
            <a:avLst/>
          </a:prstGeom>
        </p:spPr>
      </p:pic>
      <p:pic>
        <p:nvPicPr>
          <p:cNvPr id="12" name="Immagine 23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0F9D9A26-AC5C-FA2B-685C-9509A6D4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0"/>
          <a:stretch>
            <a:fillRect/>
          </a:stretch>
        </p:blipFill>
        <p:spPr>
          <a:xfrm>
            <a:off x="4966454" y="4926291"/>
            <a:ext cx="2155994" cy="615808"/>
          </a:xfrm>
          <a:prstGeom prst="rect">
            <a:avLst/>
          </a:prstGeom>
        </p:spPr>
      </p:pic>
      <p:pic>
        <p:nvPicPr>
          <p:cNvPr id="13" name="Immagine 3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9ED5DDE6-196D-C2FA-7000-9D5BC3BF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0"/>
          <a:stretch>
            <a:fillRect/>
          </a:stretch>
        </p:blipFill>
        <p:spPr>
          <a:xfrm>
            <a:off x="7227471" y="4947111"/>
            <a:ext cx="2155994" cy="6158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60">
                <a:extLst>
                  <a:ext uri="{FF2B5EF4-FFF2-40B4-BE49-F238E27FC236}">
                    <a16:creationId xmlns:a16="http://schemas.microsoft.com/office/drawing/2014/main" id="{621D3B8E-F11B-CBF5-A864-01F5E7C7D2EA}"/>
                  </a:ext>
                </a:extLst>
              </p14:cNvPr>
              <p14:cNvContentPartPr/>
              <p14:nvPr/>
            </p14:nvContentPartPr>
            <p14:xfrm>
              <a:off x="1733286" y="5488591"/>
              <a:ext cx="19050" cy="9525"/>
            </p14:xfrm>
          </p:contentPart>
        </mc:Choice>
        <mc:Fallback xmlns="">
          <p:pic>
            <p:nvPicPr>
              <p:cNvPr id="14" name="Ink 60">
                <a:extLst>
                  <a:ext uri="{FF2B5EF4-FFF2-40B4-BE49-F238E27FC236}">
                    <a16:creationId xmlns:a16="http://schemas.microsoft.com/office/drawing/2014/main" id="{621D3B8E-F11B-CBF5-A864-01F5E7C7D2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607" y="5445296"/>
                <a:ext cx="63954" cy="95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61">
                <a:extLst>
                  <a:ext uri="{FF2B5EF4-FFF2-40B4-BE49-F238E27FC236}">
                    <a16:creationId xmlns:a16="http://schemas.microsoft.com/office/drawing/2014/main" id="{34B4627D-0EA3-CFC6-AB6B-55F53E35B02A}"/>
                  </a:ext>
                </a:extLst>
              </p14:cNvPr>
              <p14:cNvContentPartPr/>
              <p14:nvPr/>
            </p14:nvContentPartPr>
            <p14:xfrm>
              <a:off x="1686705" y="5246948"/>
              <a:ext cx="9525" cy="9525"/>
            </p14:xfrm>
          </p:contentPart>
        </mc:Choice>
        <mc:Fallback xmlns="">
          <p:pic>
            <p:nvPicPr>
              <p:cNvPr id="15" name="Ink 61">
                <a:extLst>
                  <a:ext uri="{FF2B5EF4-FFF2-40B4-BE49-F238E27FC236}">
                    <a16:creationId xmlns:a16="http://schemas.microsoft.com/office/drawing/2014/main" id="{34B4627D-0EA3-CFC6-AB6B-55F53E35B0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27955" y="5178912"/>
                <a:ext cx="323850" cy="144236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Google Shape;93;p3">
            <a:extLst>
              <a:ext uri="{FF2B5EF4-FFF2-40B4-BE49-F238E27FC236}">
                <a16:creationId xmlns:a16="http://schemas.microsoft.com/office/drawing/2014/main" id="{B2E94E87-BF27-AF42-880C-E26036CBEC24}"/>
              </a:ext>
            </a:extLst>
          </p:cNvPr>
          <p:cNvSpPr txBox="1"/>
          <p:nvPr/>
        </p:nvSpPr>
        <p:spPr>
          <a:xfrm>
            <a:off x="4946805" y="4885600"/>
            <a:ext cx="21890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 TOPOLINO GETS YOU EVERYWHERE </a:t>
            </a:r>
            <a:r>
              <a:rPr lang="it-IT" sz="9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[DETAIL TBD]</a:t>
            </a:r>
          </a:p>
        </p:txBody>
      </p:sp>
      <p:sp>
        <p:nvSpPr>
          <p:cNvPr id="18" name="Google Shape;93;p3">
            <a:extLst>
              <a:ext uri="{FF2B5EF4-FFF2-40B4-BE49-F238E27FC236}">
                <a16:creationId xmlns:a16="http://schemas.microsoft.com/office/drawing/2014/main" id="{FE8EE96D-57E4-DD22-CA88-19D1BDEA455B}"/>
              </a:ext>
            </a:extLst>
          </p:cNvPr>
          <p:cNvSpPr txBox="1"/>
          <p:nvPr/>
        </p:nvSpPr>
        <p:spPr>
          <a:xfrm>
            <a:off x="7227817" y="4882679"/>
            <a:ext cx="221032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FEEL THE CHARM AND JOY  </a:t>
            </a:r>
            <a:r>
              <a:rPr lang="it-IT" sz="9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[DETAIL TBD]</a:t>
            </a:r>
            <a:endParaRPr lang="it-IT" sz="9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it-IT" sz="900">
              <a:ea typeface="Calibri"/>
              <a:cs typeface="Calibri"/>
            </a:endParaRPr>
          </a:p>
        </p:txBody>
      </p:sp>
      <p:sp>
        <p:nvSpPr>
          <p:cNvPr id="19" name="Google Shape;93;p3">
            <a:extLst>
              <a:ext uri="{FF2B5EF4-FFF2-40B4-BE49-F238E27FC236}">
                <a16:creationId xmlns:a16="http://schemas.microsoft.com/office/drawing/2014/main" id="{B50A8324-E71E-5BA3-C91D-8CF804E75432}"/>
              </a:ext>
            </a:extLst>
          </p:cNvPr>
          <p:cNvSpPr txBox="1"/>
          <p:nvPr/>
        </p:nvSpPr>
        <p:spPr>
          <a:xfrm>
            <a:off x="9511462" y="4902917"/>
            <a:ext cx="226968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900">
                <a:latin typeface="Helvetica Neue" panose="02000503000000020004"/>
                <a:cs typeface="Poppins"/>
              </a:rPr>
              <a:t>LOCAL PROMO</a:t>
            </a:r>
            <a:endParaRPr lang="en-US"/>
          </a:p>
          <a:p>
            <a:endParaRPr lang="en-US" sz="900">
              <a:solidFill>
                <a:srgbClr val="FFC000"/>
              </a:solidFill>
              <a:latin typeface="Helvetica Neue" panose="02000503000000020004"/>
              <a:cs typeface="Poppins"/>
            </a:endParaRPr>
          </a:p>
        </p:txBody>
      </p:sp>
      <p:sp>
        <p:nvSpPr>
          <p:cNvPr id="20" name="Google Shape;93;p3">
            <a:extLst>
              <a:ext uri="{FF2B5EF4-FFF2-40B4-BE49-F238E27FC236}">
                <a16:creationId xmlns:a16="http://schemas.microsoft.com/office/drawing/2014/main" id="{1DFB93FB-C392-8DAF-71C0-C8F450AA9626}"/>
              </a:ext>
            </a:extLst>
          </p:cNvPr>
          <p:cNvSpPr txBox="1"/>
          <p:nvPr/>
        </p:nvSpPr>
        <p:spPr>
          <a:xfrm>
            <a:off x="429268" y="1335859"/>
            <a:ext cx="112269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>
                <a:latin typeface="Poppins"/>
                <a:ea typeface="+mn-lt"/>
                <a:cs typeface="Poppins"/>
              </a:rPr>
              <a:t>COPYPOST</a:t>
            </a:r>
            <a:endParaRPr lang="en-US" sz="1200" b="1">
              <a:latin typeface="Poppins"/>
              <a:ea typeface="+mn-lt"/>
              <a:cs typeface="Poppins"/>
            </a:endParaRPr>
          </a:p>
          <a:p>
            <a:r>
              <a:rPr lang="it-IT" sz="1200">
                <a:latin typeface="Poppins"/>
                <a:cs typeface="Poppins"/>
              </a:rPr>
              <a:t>Your </a:t>
            </a:r>
            <a:r>
              <a:rPr lang="it-IT" sz="1200" err="1">
                <a:latin typeface="Poppins"/>
                <a:cs typeface="Poppins"/>
              </a:rPr>
              <a:t>Friday</a:t>
            </a:r>
            <a:r>
              <a:rPr lang="it-IT" sz="1200">
                <a:latin typeface="Poppins"/>
                <a:cs typeface="Poppins"/>
              </a:rPr>
              <a:t> </a:t>
            </a:r>
            <a:r>
              <a:rPr lang="it-IT" sz="1200" err="1">
                <a:latin typeface="Poppins"/>
                <a:cs typeface="Poppins"/>
              </a:rPr>
              <a:t>isn’t</a:t>
            </a:r>
            <a:r>
              <a:rPr lang="it-IT" sz="1200">
                <a:latin typeface="Poppins"/>
                <a:cs typeface="Poppins"/>
              </a:rPr>
              <a:t> black </a:t>
            </a:r>
            <a:r>
              <a:rPr lang="it-IT" sz="1200" err="1">
                <a:latin typeface="Poppins"/>
                <a:cs typeface="Poppins"/>
              </a:rPr>
              <a:t>anymore</a:t>
            </a:r>
            <a:r>
              <a:rPr lang="it-IT" sz="1200">
                <a:latin typeface="Poppins"/>
                <a:cs typeface="Poppins"/>
              </a:rPr>
              <a:t>: </a:t>
            </a:r>
            <a:r>
              <a:rPr lang="it-IT" sz="1200" err="1">
                <a:latin typeface="Poppins"/>
                <a:cs typeface="Poppins"/>
              </a:rPr>
              <a:t>discover</a:t>
            </a:r>
            <a:r>
              <a:rPr lang="it-IT" sz="1200">
                <a:latin typeface="Poppins"/>
                <a:cs typeface="Poppins"/>
              </a:rPr>
              <a:t> the </a:t>
            </a:r>
            <a:r>
              <a:rPr lang="it-IT" sz="1200" err="1">
                <a:latin typeface="Poppins"/>
                <a:cs typeface="Poppins"/>
              </a:rPr>
              <a:t>joy</a:t>
            </a:r>
            <a:r>
              <a:rPr lang="it-IT" sz="1200">
                <a:latin typeface="Poppins"/>
                <a:cs typeface="Poppins"/>
              </a:rPr>
              <a:t> of Topolino and </a:t>
            </a:r>
            <a:r>
              <a:rPr lang="it-IT" sz="1200" err="1">
                <a:latin typeface="Poppins"/>
                <a:cs typeface="Poppins"/>
              </a:rPr>
              <a:t>shine</a:t>
            </a:r>
            <a:r>
              <a:rPr lang="it-IT" sz="1200">
                <a:latin typeface="Poppins"/>
                <a:cs typeface="Poppins"/>
              </a:rPr>
              <a:t> </a:t>
            </a:r>
            <a:r>
              <a:rPr lang="it-IT" sz="1200" err="1">
                <a:latin typeface="Poppins"/>
                <a:cs typeface="Poppins"/>
              </a:rPr>
              <a:t>all</a:t>
            </a:r>
            <a:r>
              <a:rPr lang="it-IT" sz="1200">
                <a:latin typeface="Poppins"/>
                <a:cs typeface="Poppins"/>
              </a:rPr>
              <a:t> </a:t>
            </a:r>
            <a:r>
              <a:rPr lang="it-IT" sz="1200" err="1">
                <a:latin typeface="Poppins"/>
                <a:cs typeface="Poppins"/>
              </a:rPr>
              <a:t>year</a:t>
            </a:r>
            <a:r>
              <a:rPr lang="it-IT" sz="1200">
                <a:latin typeface="Poppins"/>
                <a:cs typeface="Poppins"/>
              </a:rPr>
              <a:t> long.</a:t>
            </a:r>
          </a:p>
        </p:txBody>
      </p:sp>
      <p:pic>
        <p:nvPicPr>
          <p:cNvPr id="21" name="Immagine 49">
            <a:extLst>
              <a:ext uri="{FF2B5EF4-FFF2-40B4-BE49-F238E27FC236}">
                <a16:creationId xmlns:a16="http://schemas.microsoft.com/office/drawing/2014/main" id="{BA27F2ED-3AB6-67AA-77D3-292D5A7308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4969619" y="2769892"/>
            <a:ext cx="2156751" cy="2127831"/>
          </a:xfrm>
          <a:prstGeom prst="rect">
            <a:avLst/>
          </a:prstGeom>
        </p:spPr>
      </p:pic>
      <p:pic>
        <p:nvPicPr>
          <p:cNvPr id="22" name="Immagine 51">
            <a:extLst>
              <a:ext uri="{FF2B5EF4-FFF2-40B4-BE49-F238E27FC236}">
                <a16:creationId xmlns:a16="http://schemas.microsoft.com/office/drawing/2014/main" id="{03D144B4-734F-8A9B-0B63-019D359805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2088" y="2769893"/>
            <a:ext cx="2156751" cy="2156751"/>
          </a:xfrm>
          <a:prstGeom prst="rect">
            <a:avLst/>
          </a:prstGeom>
        </p:spPr>
      </p:pic>
      <p:sp>
        <p:nvSpPr>
          <p:cNvPr id="23" name="Google Shape;93;p3">
            <a:extLst>
              <a:ext uri="{FF2B5EF4-FFF2-40B4-BE49-F238E27FC236}">
                <a16:creationId xmlns:a16="http://schemas.microsoft.com/office/drawing/2014/main" id="{9667C32D-69F2-A391-8ABD-03B679AC3CAE}"/>
              </a:ext>
            </a:extLst>
          </p:cNvPr>
          <p:cNvSpPr txBox="1"/>
          <p:nvPr/>
        </p:nvSpPr>
        <p:spPr>
          <a:xfrm>
            <a:off x="2691644" y="4881488"/>
            <a:ext cx="218901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900">
                <a:latin typeface="Poppins"/>
                <a:ea typeface="+mn-lt"/>
                <a:cs typeface="Poppins"/>
              </a:rPr>
              <a:t>FIAT MAKES THEM COLORFUL</a:t>
            </a:r>
            <a:endParaRPr lang="en-US" sz="900">
              <a:latin typeface="Poppins"/>
              <a:ea typeface="Calibri"/>
              <a:cs typeface="Poppins"/>
            </a:endParaRPr>
          </a:p>
        </p:txBody>
      </p:sp>
      <p:sp>
        <p:nvSpPr>
          <p:cNvPr id="24" name="Google Shape;93;p3">
            <a:extLst>
              <a:ext uri="{FF2B5EF4-FFF2-40B4-BE49-F238E27FC236}">
                <a16:creationId xmlns:a16="http://schemas.microsoft.com/office/drawing/2014/main" id="{3700C0C4-FBDE-72DA-6E17-F2E698ACBC4E}"/>
              </a:ext>
            </a:extLst>
          </p:cNvPr>
          <p:cNvSpPr txBox="1"/>
          <p:nvPr/>
        </p:nvSpPr>
        <p:spPr>
          <a:xfrm>
            <a:off x="549781" y="4926291"/>
            <a:ext cx="198904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latin typeface="Poppins"/>
                <a:ea typeface="+mn-lt"/>
                <a:cs typeface="Poppins"/>
              </a:rPr>
              <a:t>FRIDAYS SHOULDN’T BE BLACK</a:t>
            </a:r>
          </a:p>
        </p:txBody>
      </p:sp>
      <p:pic>
        <p:nvPicPr>
          <p:cNvPr id="25" name="Immagine 1">
            <a:extLst>
              <a:ext uri="{FF2B5EF4-FFF2-40B4-BE49-F238E27FC236}">
                <a16:creationId xmlns:a16="http://schemas.microsoft.com/office/drawing/2014/main" id="{36FD2DC8-B6CC-B179-EA42-5ED362A177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088" y="2769893"/>
            <a:ext cx="2156751" cy="2156751"/>
          </a:xfrm>
          <a:prstGeom prst="rect">
            <a:avLst/>
          </a:prstGeom>
        </p:spPr>
      </p:pic>
      <p:pic>
        <p:nvPicPr>
          <p:cNvPr id="27" name="Immagine 49">
            <a:extLst>
              <a:ext uri="{FF2B5EF4-FFF2-40B4-BE49-F238E27FC236}">
                <a16:creationId xmlns:a16="http://schemas.microsoft.com/office/drawing/2014/main" id="{0A40880A-0003-DFE0-C248-90A08CC33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7231556" y="2769892"/>
            <a:ext cx="2156751" cy="2127831"/>
          </a:xfrm>
          <a:prstGeom prst="rect">
            <a:avLst/>
          </a:prstGeom>
        </p:spPr>
      </p:pic>
      <p:pic>
        <p:nvPicPr>
          <p:cNvPr id="30" name="Immagine 49">
            <a:extLst>
              <a:ext uri="{FF2B5EF4-FFF2-40B4-BE49-F238E27FC236}">
                <a16:creationId xmlns:a16="http://schemas.microsoft.com/office/drawing/2014/main" id="{98943A8A-9AF2-E221-10B1-CAD64DC818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9512743" y="2769892"/>
            <a:ext cx="2156751" cy="2127831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37F9C72E-1161-8507-D7A2-B698F9D74C98}"/>
              </a:ext>
            </a:extLst>
          </p:cNvPr>
          <p:cNvSpPr txBox="1"/>
          <p:nvPr/>
        </p:nvSpPr>
        <p:spPr>
          <a:xfrm>
            <a:off x="292584" y="6223243"/>
            <a:ext cx="72130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i="1">
                <a:latin typeface="Poppins"/>
                <a:cs typeface="Poppins"/>
              </a:rPr>
              <a:t>*Frame 3 and 4 can </a:t>
            </a:r>
            <a:r>
              <a:rPr lang="it-IT" sz="1200" i="1" err="1">
                <a:latin typeface="Poppins"/>
                <a:cs typeface="Poppins"/>
              </a:rPr>
              <a:t>have</a:t>
            </a:r>
            <a:r>
              <a:rPr lang="it-IT" sz="1200" i="1">
                <a:latin typeface="Poppins"/>
                <a:cs typeface="Poppins"/>
              </a:rPr>
              <a:t> </a:t>
            </a:r>
            <a:r>
              <a:rPr lang="it-IT" sz="1200" i="1" err="1">
                <a:latin typeface="Poppins"/>
                <a:cs typeface="Poppins"/>
              </a:rPr>
              <a:t>photografic</a:t>
            </a:r>
            <a:r>
              <a:rPr lang="it-IT" sz="1200" i="1">
                <a:latin typeface="Poppins"/>
                <a:cs typeface="Poppins"/>
              </a:rPr>
              <a:t> asset or models </a:t>
            </a:r>
            <a:r>
              <a:rPr lang="it-IT" sz="1200" i="1" err="1">
                <a:latin typeface="Poppins"/>
                <a:cs typeface="Poppins"/>
              </a:rPr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535498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BD923-737E-EBA7-DC4B-F2EA73DE9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A9F53B-C6C7-2323-8178-7E03615B157F}"/>
              </a:ext>
            </a:extLst>
          </p:cNvPr>
          <p:cNvSpPr txBox="1"/>
          <p:nvPr/>
        </p:nvSpPr>
        <p:spPr>
          <a:xfrm>
            <a:off x="121920" y="137160"/>
            <a:ext cx="1572866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>
                <a:solidFill>
                  <a:schemeClr val="bg1"/>
                </a:solidFill>
                <a:latin typeface="Poppins Medium"/>
                <a:cs typeface="Poppins Medium"/>
              </a:rPr>
              <a:t>Banner</a:t>
            </a:r>
            <a:endParaRPr lang="it-IT"/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367599FB-E4A9-BC8E-CB18-2190122E2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pic>
        <p:nvPicPr>
          <p:cNvPr id="5" name="Immagine 9">
            <a:extLst>
              <a:ext uri="{FF2B5EF4-FFF2-40B4-BE49-F238E27FC236}">
                <a16:creationId xmlns:a16="http://schemas.microsoft.com/office/drawing/2014/main" id="{427FF2BC-1116-D41E-E72F-8A9FA61C9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94" y="1625025"/>
            <a:ext cx="2164764" cy="1803970"/>
          </a:xfrm>
          <a:prstGeom prst="rect">
            <a:avLst/>
          </a:prstGeom>
        </p:spPr>
      </p:pic>
      <p:pic>
        <p:nvPicPr>
          <p:cNvPr id="6" name="Immagine 13">
            <a:extLst>
              <a:ext uri="{FF2B5EF4-FFF2-40B4-BE49-F238E27FC236}">
                <a16:creationId xmlns:a16="http://schemas.microsoft.com/office/drawing/2014/main" id="{61CB6573-175B-1541-293E-28921BAC0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4121" y="1625025"/>
            <a:ext cx="2164770" cy="1803975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1E318075-80E7-E0DE-1C80-C6312014F7DA}"/>
              </a:ext>
            </a:extLst>
          </p:cNvPr>
          <p:cNvSpPr txBox="1"/>
          <p:nvPr/>
        </p:nvSpPr>
        <p:spPr>
          <a:xfrm>
            <a:off x="293832" y="3540150"/>
            <a:ext cx="2164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>
                <a:latin typeface="Poppins"/>
                <a:ea typeface="+mn-lt"/>
                <a:cs typeface="Poppins"/>
              </a:rPr>
              <a:t>FRIDAYS SHOULDN’T BE BLACK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8865228-69B0-9DB0-CCEF-D6872B45D8EA}"/>
              </a:ext>
            </a:extLst>
          </p:cNvPr>
          <p:cNvSpPr txBox="1"/>
          <p:nvPr/>
        </p:nvSpPr>
        <p:spPr>
          <a:xfrm>
            <a:off x="2626012" y="3540150"/>
            <a:ext cx="2164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Poppins"/>
                <a:ea typeface="+mn-lt"/>
                <a:cs typeface="Poppins"/>
              </a:rPr>
              <a:t>FIAT MAKES THEM COLORFUL</a:t>
            </a:r>
            <a:endParaRPr lang="en-US" sz="1200">
              <a:latin typeface="Poppins"/>
              <a:ea typeface="Calibri"/>
              <a:cs typeface="Poppins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5B02B330-645B-DF0D-4343-EFD3524E2D48}"/>
              </a:ext>
            </a:extLst>
          </p:cNvPr>
          <p:cNvSpPr txBox="1"/>
          <p:nvPr/>
        </p:nvSpPr>
        <p:spPr>
          <a:xfrm>
            <a:off x="7308848" y="3540150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Poppins"/>
                <a:ea typeface="+mn-lt"/>
                <a:cs typeface="Poppins"/>
              </a:rPr>
              <a:t>AND SHINE ALL YEAR LONG</a:t>
            </a:r>
            <a:endParaRPr lang="en-US"/>
          </a:p>
        </p:txBody>
      </p:sp>
      <p:pic>
        <p:nvPicPr>
          <p:cNvPr id="11" name="Immagine 27">
            <a:extLst>
              <a:ext uri="{FF2B5EF4-FFF2-40B4-BE49-F238E27FC236}">
                <a16:creationId xmlns:a16="http://schemas.microsoft.com/office/drawing/2014/main" id="{2E050E2D-BDDC-0D13-96E2-811AB090D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848" y="1625024"/>
            <a:ext cx="2164770" cy="1803975"/>
          </a:xfrm>
          <a:prstGeom prst="rect">
            <a:avLst/>
          </a:prstGeom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7E65D9AD-2A6F-B880-E47A-2D5EFC34BCDD}"/>
              </a:ext>
            </a:extLst>
          </p:cNvPr>
          <p:cNvSpPr txBox="1"/>
          <p:nvPr/>
        </p:nvSpPr>
        <p:spPr>
          <a:xfrm>
            <a:off x="293831" y="4431432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b="1">
                <a:latin typeface="Poppins"/>
                <a:ea typeface="+mn-lt"/>
                <a:cs typeface="Poppins"/>
              </a:rPr>
              <a:t>CTA</a:t>
            </a:r>
            <a:r>
              <a:rPr lang="it-IT" sz="1200">
                <a:latin typeface="Poppins"/>
                <a:ea typeface="+mn-lt"/>
                <a:cs typeface="Poppins"/>
              </a:rPr>
              <a:t>: </a:t>
            </a:r>
            <a:r>
              <a:rPr lang="it-IT" sz="1200">
                <a:latin typeface="Poppins"/>
                <a:cs typeface="Poppins"/>
              </a:rPr>
              <a:t>DISCOVER THE OFFER</a:t>
            </a:r>
          </a:p>
        </p:txBody>
      </p:sp>
      <p:pic>
        <p:nvPicPr>
          <p:cNvPr id="13" name="Immagine 11">
            <a:extLst>
              <a:ext uri="{FF2B5EF4-FFF2-40B4-BE49-F238E27FC236}">
                <a16:creationId xmlns:a16="http://schemas.microsoft.com/office/drawing/2014/main" id="{7EF1D6B7-67A4-8219-1504-9704F65DE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32" y="1626407"/>
            <a:ext cx="2164770" cy="1803975"/>
          </a:xfrm>
          <a:prstGeom prst="rect">
            <a:avLst/>
          </a:prstGeom>
        </p:spPr>
      </p:pic>
      <p:sp>
        <p:nvSpPr>
          <p:cNvPr id="14" name="TextBox 20">
            <a:extLst>
              <a:ext uri="{FF2B5EF4-FFF2-40B4-BE49-F238E27FC236}">
                <a16:creationId xmlns:a16="http://schemas.microsoft.com/office/drawing/2014/main" id="{D2FDF4A9-5F2A-B9F2-E298-D2D082920507}"/>
              </a:ext>
            </a:extLst>
          </p:cNvPr>
          <p:cNvSpPr txBox="1"/>
          <p:nvPr/>
        </p:nvSpPr>
        <p:spPr>
          <a:xfrm>
            <a:off x="9664120" y="3540150"/>
            <a:ext cx="2164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>
                <a:latin typeface="Poppins"/>
                <a:ea typeface="Calibri"/>
                <a:cs typeface="Poppins"/>
              </a:rPr>
              <a:t>YOURS FROM XX.XXX</a:t>
            </a:r>
            <a:br>
              <a:rPr lang="en-US" sz="1200" i="1">
                <a:latin typeface="Poppins"/>
                <a:ea typeface="Calibri"/>
                <a:cs typeface="Poppins"/>
              </a:rPr>
            </a:br>
            <a:r>
              <a:rPr lang="en-US" sz="1200" i="1">
                <a:latin typeface="Poppins"/>
                <a:ea typeface="Calibri"/>
                <a:cs typeface="Poppins"/>
              </a:rPr>
              <a:t>LOCAL PROMO</a:t>
            </a:r>
            <a:endParaRPr lang="en-US" i="1">
              <a:ea typeface="Calibri"/>
              <a:cs typeface="Calibri"/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DF2FF580-1150-0039-3147-EF0CECA92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6013" y="1625026"/>
            <a:ext cx="2164770" cy="1803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52A47-0006-A2D2-CFD8-31D12012EA6F}"/>
              </a:ext>
            </a:extLst>
          </p:cNvPr>
          <p:cNvSpPr txBox="1"/>
          <p:nvPr/>
        </p:nvSpPr>
        <p:spPr>
          <a:xfrm>
            <a:off x="4958192" y="3540150"/>
            <a:ext cx="2164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Poppins"/>
                <a:ea typeface="Calibri"/>
                <a:cs typeface="Poppins"/>
              </a:rPr>
              <a:t>DISCOVER THE </a:t>
            </a:r>
            <a:br>
              <a:rPr lang="en-US" sz="1200">
                <a:latin typeface="Poppins"/>
                <a:ea typeface="Calibri"/>
                <a:cs typeface="Poppins"/>
              </a:rPr>
            </a:br>
            <a:r>
              <a:rPr lang="en-US" sz="1200">
                <a:latin typeface="Poppins"/>
                <a:ea typeface="Calibri"/>
                <a:cs typeface="Poppins"/>
              </a:rPr>
              <a:t>NEW FIAT TOPOLINO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6EE53-1B53-919F-43C0-63EB6A04FF1D}"/>
              </a:ext>
            </a:extLst>
          </p:cNvPr>
          <p:cNvSpPr txBox="1"/>
          <p:nvPr/>
        </p:nvSpPr>
        <p:spPr>
          <a:xfrm>
            <a:off x="292584" y="6223243"/>
            <a:ext cx="721302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i="1">
                <a:latin typeface="Poppins"/>
                <a:cs typeface="Poppins"/>
              </a:rPr>
              <a:t>*Frame 3 and 4 can </a:t>
            </a:r>
            <a:r>
              <a:rPr lang="it-IT" sz="1200" i="1" err="1">
                <a:latin typeface="Poppins"/>
                <a:cs typeface="Poppins"/>
              </a:rPr>
              <a:t>have</a:t>
            </a:r>
            <a:r>
              <a:rPr lang="it-IT" sz="1200" i="1">
                <a:latin typeface="Poppins"/>
                <a:cs typeface="Poppins"/>
              </a:rPr>
              <a:t> </a:t>
            </a:r>
            <a:r>
              <a:rPr lang="it-IT" sz="1200" i="1" err="1">
                <a:latin typeface="Poppins"/>
                <a:cs typeface="Poppins"/>
              </a:rPr>
              <a:t>photografic</a:t>
            </a:r>
            <a:r>
              <a:rPr lang="it-IT" sz="1200" i="1">
                <a:latin typeface="Poppins"/>
                <a:cs typeface="Poppins"/>
              </a:rPr>
              <a:t> asset or models </a:t>
            </a:r>
            <a:r>
              <a:rPr lang="it-IT" sz="1200" i="1" err="1">
                <a:latin typeface="Poppins"/>
                <a:cs typeface="Poppins"/>
              </a:rPr>
              <a:t>details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BCFDDA1-ECAF-0D14-3751-84FD4CCAAE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75" y="1624542"/>
            <a:ext cx="2159000" cy="17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C9B87-7259-67A5-387B-9F192AB2F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C756F2-401E-226D-404F-19242FDF84E1}"/>
              </a:ext>
            </a:extLst>
          </p:cNvPr>
          <p:cNvSpPr txBox="1"/>
          <p:nvPr/>
        </p:nvSpPr>
        <p:spPr>
          <a:xfrm>
            <a:off x="121920" y="137160"/>
            <a:ext cx="3190297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>
                <a:solidFill>
                  <a:schemeClr val="bg1"/>
                </a:solidFill>
                <a:latin typeface="Poppins Medium"/>
                <a:cs typeface="Poppins Medium"/>
              </a:rPr>
              <a:t>Story animated</a:t>
            </a:r>
            <a:endParaRPr lang="it-IT" sz="300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DFAD9D02-1601-DD2A-CC8F-60D95002B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D2A7225A-2E73-6337-7522-9360255F00FD}"/>
              </a:ext>
            </a:extLst>
          </p:cNvPr>
          <p:cNvSpPr txBox="1"/>
          <p:nvPr/>
        </p:nvSpPr>
        <p:spPr>
          <a:xfrm>
            <a:off x="10306596" y="4894358"/>
            <a:ext cx="269760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100" b="1">
                <a:latin typeface="Poppins "/>
                <a:ea typeface="+mn-lt"/>
                <a:cs typeface="+mn-lt"/>
              </a:rPr>
              <a:t>STICKER LINK CTA</a:t>
            </a:r>
            <a:r>
              <a:rPr lang="it-IT" sz="1100">
                <a:latin typeface="Poppins "/>
                <a:ea typeface="+mn-lt"/>
                <a:cs typeface="+mn-lt"/>
              </a:rPr>
              <a:t>:</a:t>
            </a:r>
            <a:br>
              <a:rPr lang="it-IT" sz="1100">
                <a:latin typeface="Poppins "/>
                <a:ea typeface="+mn-lt"/>
                <a:cs typeface="+mn-lt"/>
              </a:rPr>
            </a:br>
            <a:r>
              <a:rPr lang="it-IT" sz="1100">
                <a:latin typeface="Poppins "/>
                <a:ea typeface="+mn-lt"/>
                <a:cs typeface="+mn-lt"/>
              </a:rPr>
              <a:t>DISCOVER THE OFFER</a:t>
            </a:r>
            <a:endParaRPr lang="it-IT" sz="1100">
              <a:latin typeface="Poppins "/>
              <a:cs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AE814DF-FBFA-8F08-F686-B9FB26CC9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257" y="1889834"/>
            <a:ext cx="1628108" cy="289441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9F9CCB2-C7C2-E33E-F790-EF71F527B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513" y="1889835"/>
            <a:ext cx="1628108" cy="28944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7A9650B-6CDB-3E20-5885-8A4DFFF22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2768" y="1889835"/>
            <a:ext cx="1628107" cy="289441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0DDE6DA-B8D7-67D8-3D60-F9A85628B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8725" y="1889836"/>
            <a:ext cx="1628107" cy="289441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C5DD2FC-1413-521F-EC4A-6974D588A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82" y="1889836"/>
            <a:ext cx="1628105" cy="289441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9047354-2899-8B14-1E71-66BF79A22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0639" y="1889836"/>
            <a:ext cx="1628105" cy="28944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C439EB7-47E7-DA68-BA99-2EF9713B2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6596" y="1889836"/>
            <a:ext cx="1628105" cy="28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46BF3-E144-7FE4-7E47-9DCCCFBDC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21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23DABD82-48A7-ABAB-285F-690262C1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601" y="2562317"/>
            <a:ext cx="2155994" cy="2781442"/>
          </a:xfrm>
          <a:prstGeom prst="rect">
            <a:avLst/>
          </a:prstGeom>
        </p:spPr>
      </p:pic>
      <p:pic>
        <p:nvPicPr>
          <p:cNvPr id="29" name="Immagine 51">
            <a:extLst>
              <a:ext uri="{FF2B5EF4-FFF2-40B4-BE49-F238E27FC236}">
                <a16:creationId xmlns:a16="http://schemas.microsoft.com/office/drawing/2014/main" id="{3B28A98C-4190-5890-921A-F24EF6AF9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2088" y="2559061"/>
            <a:ext cx="2156751" cy="215675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654282-EFE7-8DA6-798C-2F2B91DA5863}"/>
              </a:ext>
            </a:extLst>
          </p:cNvPr>
          <p:cNvSpPr txBox="1"/>
          <p:nvPr/>
        </p:nvSpPr>
        <p:spPr>
          <a:xfrm>
            <a:off x="121920" y="137160"/>
            <a:ext cx="1930337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 err="1">
                <a:solidFill>
                  <a:schemeClr val="bg1"/>
                </a:solidFill>
                <a:latin typeface="Poppins Medium"/>
                <a:cs typeface="Poppins Medium"/>
              </a:rPr>
              <a:t>Carousel</a:t>
            </a:r>
            <a:endParaRPr lang="it-IT" sz="3000" err="1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683749CE-FB76-4A56-6C9A-B3252C4C2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pic>
        <p:nvPicPr>
          <p:cNvPr id="5" name="Immagine 3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F6A79518-A7C1-C3E0-16CF-1D22F9C33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0"/>
          <a:stretch>
            <a:fillRect/>
          </a:stretch>
        </p:blipFill>
        <p:spPr>
          <a:xfrm>
            <a:off x="9522996" y="4726754"/>
            <a:ext cx="2155994" cy="615808"/>
          </a:xfrm>
          <a:prstGeom prst="rect">
            <a:avLst/>
          </a:prstGeom>
        </p:spPr>
      </p:pic>
      <p:sp>
        <p:nvSpPr>
          <p:cNvPr id="6" name="Rettangolo 6">
            <a:extLst>
              <a:ext uri="{FF2B5EF4-FFF2-40B4-BE49-F238E27FC236}">
                <a16:creationId xmlns:a16="http://schemas.microsoft.com/office/drawing/2014/main" id="{608732E8-8B98-0B92-33FB-A901ECAE195E}"/>
              </a:ext>
            </a:extLst>
          </p:cNvPr>
          <p:cNvSpPr/>
          <p:nvPr/>
        </p:nvSpPr>
        <p:spPr>
          <a:xfrm>
            <a:off x="1316831" y="4982515"/>
            <a:ext cx="1221997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>
                <a:solidFill>
                  <a:srgbClr val="3F3F3F"/>
                </a:solidFill>
                <a:effectLst/>
                <a:latin typeface="Helvetica" pitchFamily="2" charset="0"/>
              </a:rPr>
              <a:t>Get</a:t>
            </a:r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 a quote</a:t>
            </a:r>
          </a:p>
        </p:txBody>
      </p:sp>
      <p:sp>
        <p:nvSpPr>
          <p:cNvPr id="7" name="Rettangolo 7">
            <a:extLst>
              <a:ext uri="{FF2B5EF4-FFF2-40B4-BE49-F238E27FC236}">
                <a16:creationId xmlns:a16="http://schemas.microsoft.com/office/drawing/2014/main" id="{EE1FDF9B-E174-0934-A1AF-E3823C6B47B1}"/>
              </a:ext>
            </a:extLst>
          </p:cNvPr>
          <p:cNvSpPr/>
          <p:nvPr/>
        </p:nvSpPr>
        <p:spPr>
          <a:xfrm>
            <a:off x="3516019" y="4982515"/>
            <a:ext cx="1290522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>
                <a:solidFill>
                  <a:srgbClr val="3F3F3F"/>
                </a:solidFill>
                <a:effectLst/>
                <a:latin typeface="Helvetica" pitchFamily="2" charset="0"/>
              </a:rPr>
              <a:t>Get</a:t>
            </a:r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 a quote</a:t>
            </a:r>
          </a:p>
        </p:txBody>
      </p:sp>
      <p:sp>
        <p:nvSpPr>
          <p:cNvPr id="8" name="Rettangolo 8">
            <a:extLst>
              <a:ext uri="{FF2B5EF4-FFF2-40B4-BE49-F238E27FC236}">
                <a16:creationId xmlns:a16="http://schemas.microsoft.com/office/drawing/2014/main" id="{2ED802CC-C2CF-2B91-990A-EA1A396B58FD}"/>
              </a:ext>
            </a:extLst>
          </p:cNvPr>
          <p:cNvSpPr/>
          <p:nvPr/>
        </p:nvSpPr>
        <p:spPr>
          <a:xfrm>
            <a:off x="5640087" y="4982515"/>
            <a:ext cx="1397589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err="1">
                <a:solidFill>
                  <a:srgbClr val="3F3F3F"/>
                </a:solidFill>
                <a:effectLst/>
                <a:latin typeface="Helvetica" pitchFamily="2" charset="0"/>
              </a:rPr>
              <a:t>Get</a:t>
            </a:r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 a quote</a:t>
            </a:r>
          </a:p>
        </p:txBody>
      </p:sp>
      <p:sp>
        <p:nvSpPr>
          <p:cNvPr id="9" name="Rettangolo 9">
            <a:extLst>
              <a:ext uri="{FF2B5EF4-FFF2-40B4-BE49-F238E27FC236}">
                <a16:creationId xmlns:a16="http://schemas.microsoft.com/office/drawing/2014/main" id="{9A1828E1-34D7-00BC-6429-9FD5CC78BD15}"/>
              </a:ext>
            </a:extLst>
          </p:cNvPr>
          <p:cNvSpPr/>
          <p:nvPr/>
        </p:nvSpPr>
        <p:spPr>
          <a:xfrm>
            <a:off x="8001963" y="4982515"/>
            <a:ext cx="1291233" cy="276984"/>
          </a:xfrm>
          <a:prstGeom prst="rect">
            <a:avLst/>
          </a:prstGeom>
          <a:solidFill>
            <a:srgbClr val="F7F7F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>
                <a:solidFill>
                  <a:srgbClr val="3F3F3F"/>
                </a:solidFill>
                <a:effectLst/>
                <a:latin typeface="Helvetica" pitchFamily="2" charset="0"/>
              </a:rPr>
              <a:t>Geta a quote</a:t>
            </a:r>
          </a:p>
        </p:txBody>
      </p:sp>
      <p:pic>
        <p:nvPicPr>
          <p:cNvPr id="10" name="Immagine 19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FE63668D-99FD-B9C5-3A59-B4D8C6683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3" y="2546766"/>
            <a:ext cx="2155994" cy="2781442"/>
          </a:xfrm>
          <a:prstGeom prst="rect">
            <a:avLst/>
          </a:prstGeom>
        </p:spPr>
      </p:pic>
      <p:pic>
        <p:nvPicPr>
          <p:cNvPr id="12" name="Immagine 23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76A8A600-B66D-DF82-8ED5-4C511362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0"/>
          <a:stretch>
            <a:fillRect/>
          </a:stretch>
        </p:blipFill>
        <p:spPr>
          <a:xfrm>
            <a:off x="4966454" y="4715460"/>
            <a:ext cx="2155994" cy="615808"/>
          </a:xfrm>
          <a:prstGeom prst="rect">
            <a:avLst/>
          </a:prstGeom>
        </p:spPr>
      </p:pic>
      <p:pic>
        <p:nvPicPr>
          <p:cNvPr id="13" name="Immagine 3" descr="A red car parked in front of a building&#10;&#10;Description automatically generated">
            <a:extLst>
              <a:ext uri="{FF2B5EF4-FFF2-40B4-BE49-F238E27FC236}">
                <a16:creationId xmlns:a16="http://schemas.microsoft.com/office/drawing/2014/main" id="{BFE32091-0E3E-5658-731C-B5DCA6B9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0"/>
          <a:stretch>
            <a:fillRect/>
          </a:stretch>
        </p:blipFill>
        <p:spPr>
          <a:xfrm>
            <a:off x="7227471" y="4736280"/>
            <a:ext cx="2155994" cy="6158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60">
                <a:extLst>
                  <a:ext uri="{FF2B5EF4-FFF2-40B4-BE49-F238E27FC236}">
                    <a16:creationId xmlns:a16="http://schemas.microsoft.com/office/drawing/2014/main" id="{7CB57858-CA67-5A6D-8F7A-2759BDEAE133}"/>
                  </a:ext>
                </a:extLst>
              </p14:cNvPr>
              <p14:cNvContentPartPr/>
              <p14:nvPr/>
            </p14:nvContentPartPr>
            <p14:xfrm>
              <a:off x="1733286" y="5277760"/>
              <a:ext cx="19050" cy="9525"/>
            </p14:xfrm>
          </p:contentPart>
        </mc:Choice>
        <mc:Fallback>
          <p:pic>
            <p:nvPicPr>
              <p:cNvPr id="14" name="Ink 60">
                <a:extLst>
                  <a:ext uri="{FF2B5EF4-FFF2-40B4-BE49-F238E27FC236}">
                    <a16:creationId xmlns:a16="http://schemas.microsoft.com/office/drawing/2014/main" id="{7CB57858-CA67-5A6D-8F7A-2759BDEAE1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0607" y="5234465"/>
                <a:ext cx="63954" cy="95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61">
                <a:extLst>
                  <a:ext uri="{FF2B5EF4-FFF2-40B4-BE49-F238E27FC236}">
                    <a16:creationId xmlns:a16="http://schemas.microsoft.com/office/drawing/2014/main" id="{F86069E3-8BEB-0D62-DC5D-A8404BA67442}"/>
                  </a:ext>
                </a:extLst>
              </p14:cNvPr>
              <p14:cNvContentPartPr/>
              <p14:nvPr/>
            </p14:nvContentPartPr>
            <p14:xfrm>
              <a:off x="1686705" y="5036117"/>
              <a:ext cx="9525" cy="9525"/>
            </p14:xfrm>
          </p:contentPart>
        </mc:Choice>
        <mc:Fallback>
          <p:pic>
            <p:nvPicPr>
              <p:cNvPr id="15" name="Ink 61">
                <a:extLst>
                  <a:ext uri="{FF2B5EF4-FFF2-40B4-BE49-F238E27FC236}">
                    <a16:creationId xmlns:a16="http://schemas.microsoft.com/office/drawing/2014/main" id="{F86069E3-8BEB-0D62-DC5D-A8404BA674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27955" y="4968081"/>
                <a:ext cx="323850" cy="144236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Google Shape;93;p3">
            <a:extLst>
              <a:ext uri="{FF2B5EF4-FFF2-40B4-BE49-F238E27FC236}">
                <a16:creationId xmlns:a16="http://schemas.microsoft.com/office/drawing/2014/main" id="{20B9B4CD-736B-D9F1-7957-CD27FE1715FF}"/>
              </a:ext>
            </a:extLst>
          </p:cNvPr>
          <p:cNvSpPr txBox="1"/>
          <p:nvPr/>
        </p:nvSpPr>
        <p:spPr>
          <a:xfrm>
            <a:off x="4946805" y="4674769"/>
            <a:ext cx="218901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DISCOVER THE FIAT RANGE</a:t>
            </a:r>
            <a:endParaRPr lang="it-IT" sz="9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Google Shape;93;p3">
            <a:extLst>
              <a:ext uri="{FF2B5EF4-FFF2-40B4-BE49-F238E27FC236}">
                <a16:creationId xmlns:a16="http://schemas.microsoft.com/office/drawing/2014/main" id="{A7ADAF61-9399-CD2C-286E-FB954BBD05BD}"/>
              </a:ext>
            </a:extLst>
          </p:cNvPr>
          <p:cNvSpPr txBox="1"/>
          <p:nvPr/>
        </p:nvSpPr>
        <p:spPr>
          <a:xfrm>
            <a:off x="7227817" y="4671848"/>
            <a:ext cx="221032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STAY ALWAYS JOYFUL</a:t>
            </a:r>
            <a:endParaRPr lang="it-IT" sz="900">
              <a:ea typeface="Calibri"/>
              <a:cs typeface="Calibri"/>
            </a:endParaRPr>
          </a:p>
        </p:txBody>
      </p:sp>
      <p:sp>
        <p:nvSpPr>
          <p:cNvPr id="19" name="Google Shape;93;p3">
            <a:extLst>
              <a:ext uri="{FF2B5EF4-FFF2-40B4-BE49-F238E27FC236}">
                <a16:creationId xmlns:a16="http://schemas.microsoft.com/office/drawing/2014/main" id="{0E499D51-685F-2654-FAF6-FE9E939126AA}"/>
              </a:ext>
            </a:extLst>
          </p:cNvPr>
          <p:cNvSpPr txBox="1"/>
          <p:nvPr/>
        </p:nvSpPr>
        <p:spPr>
          <a:xfrm>
            <a:off x="9511462" y="4692086"/>
            <a:ext cx="226968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AND SHINE ALL YEAR LONG </a:t>
            </a:r>
            <a:endParaRPr lang="it-IT" sz="900">
              <a:ea typeface="Calibri"/>
              <a:cs typeface="Calibri"/>
            </a:endParaRPr>
          </a:p>
        </p:txBody>
      </p:sp>
      <p:sp>
        <p:nvSpPr>
          <p:cNvPr id="20" name="Google Shape;93;p3">
            <a:extLst>
              <a:ext uri="{FF2B5EF4-FFF2-40B4-BE49-F238E27FC236}">
                <a16:creationId xmlns:a16="http://schemas.microsoft.com/office/drawing/2014/main" id="{458CB19D-48DB-A4E4-53CA-8125D4299B65}"/>
              </a:ext>
            </a:extLst>
          </p:cNvPr>
          <p:cNvSpPr txBox="1"/>
          <p:nvPr/>
        </p:nvSpPr>
        <p:spPr>
          <a:xfrm>
            <a:off x="429268" y="1047544"/>
            <a:ext cx="392608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latin typeface="Poppins"/>
                <a:ea typeface="+mn-lt"/>
                <a:cs typeface="Poppins"/>
              </a:rPr>
              <a:t>COPYPOST</a:t>
            </a:r>
            <a:endParaRPr lang="en-US" sz="1200" b="1" dirty="0">
              <a:latin typeface="Poppins"/>
              <a:ea typeface="+mn-lt"/>
              <a:cs typeface="Poppins"/>
            </a:endParaRPr>
          </a:p>
          <a:p>
            <a:r>
              <a:rPr lang="it-IT" sz="1200" dirty="0">
                <a:latin typeface="Poppins"/>
                <a:cs typeface="Poppins"/>
              </a:rPr>
              <a:t>Your </a:t>
            </a:r>
            <a:r>
              <a:rPr lang="it-IT" sz="1200" dirty="0" err="1">
                <a:latin typeface="Poppins"/>
                <a:cs typeface="Poppins"/>
              </a:rPr>
              <a:t>Friday</a:t>
            </a:r>
            <a:r>
              <a:rPr lang="it-IT" sz="1200" dirty="0">
                <a:latin typeface="Poppins"/>
                <a:cs typeface="Poppins"/>
              </a:rPr>
              <a:t> </a:t>
            </a:r>
            <a:r>
              <a:rPr lang="it-IT" sz="1200" dirty="0" err="1">
                <a:latin typeface="Poppins"/>
                <a:cs typeface="Poppins"/>
              </a:rPr>
              <a:t>isn’t</a:t>
            </a:r>
            <a:r>
              <a:rPr lang="it-IT" sz="1200" dirty="0">
                <a:latin typeface="Poppins"/>
                <a:cs typeface="Poppins"/>
              </a:rPr>
              <a:t> black </a:t>
            </a:r>
            <a:r>
              <a:rPr lang="it-IT" sz="1200" dirty="0" err="1">
                <a:latin typeface="Poppins"/>
                <a:cs typeface="Poppins"/>
              </a:rPr>
              <a:t>anymore</a:t>
            </a:r>
            <a:r>
              <a:rPr lang="it-IT" sz="1200" dirty="0">
                <a:latin typeface="Poppins"/>
                <a:cs typeface="Poppins"/>
              </a:rPr>
              <a:t>: </a:t>
            </a:r>
            <a:r>
              <a:rPr lang="it-IT" sz="1200" dirty="0" err="1">
                <a:latin typeface="Poppins"/>
                <a:cs typeface="Poppins"/>
              </a:rPr>
              <a:t>discover</a:t>
            </a:r>
            <a:r>
              <a:rPr lang="it-IT" sz="1200" dirty="0">
                <a:latin typeface="Poppins"/>
                <a:cs typeface="Poppins"/>
              </a:rPr>
              <a:t> the </a:t>
            </a:r>
            <a:r>
              <a:rPr lang="it-IT" sz="1200" dirty="0" err="1">
                <a:latin typeface="Poppins"/>
                <a:cs typeface="Poppins"/>
              </a:rPr>
              <a:t>joy</a:t>
            </a:r>
            <a:r>
              <a:rPr lang="it-IT" sz="1200" dirty="0">
                <a:latin typeface="Poppins"/>
                <a:cs typeface="Poppins"/>
              </a:rPr>
              <a:t> of Fiat Range and </a:t>
            </a:r>
            <a:r>
              <a:rPr lang="it-IT" sz="1200" dirty="0" err="1">
                <a:latin typeface="Poppins"/>
                <a:cs typeface="Poppins"/>
              </a:rPr>
              <a:t>shine</a:t>
            </a:r>
            <a:r>
              <a:rPr lang="it-IT" sz="1200" dirty="0">
                <a:latin typeface="Poppins"/>
                <a:cs typeface="Poppins"/>
              </a:rPr>
              <a:t> </a:t>
            </a:r>
            <a:r>
              <a:rPr lang="it-IT" sz="1200" dirty="0" err="1">
                <a:latin typeface="Poppins"/>
                <a:cs typeface="Poppins"/>
              </a:rPr>
              <a:t>all</a:t>
            </a:r>
            <a:r>
              <a:rPr lang="it-IT" sz="1200" dirty="0">
                <a:latin typeface="Poppins"/>
                <a:cs typeface="Poppins"/>
              </a:rPr>
              <a:t> </a:t>
            </a:r>
            <a:r>
              <a:rPr lang="it-IT" sz="1200" dirty="0" err="1">
                <a:latin typeface="Poppins"/>
                <a:cs typeface="Poppins"/>
              </a:rPr>
              <a:t>year</a:t>
            </a:r>
            <a:r>
              <a:rPr lang="it-IT" sz="1200" dirty="0">
                <a:latin typeface="Poppins"/>
                <a:cs typeface="Poppins"/>
              </a:rPr>
              <a:t> long.</a:t>
            </a:r>
          </a:p>
        </p:txBody>
      </p:sp>
      <p:sp>
        <p:nvSpPr>
          <p:cNvPr id="23" name="Google Shape;93;p3">
            <a:extLst>
              <a:ext uri="{FF2B5EF4-FFF2-40B4-BE49-F238E27FC236}">
                <a16:creationId xmlns:a16="http://schemas.microsoft.com/office/drawing/2014/main" id="{21BE6D54-04E7-36E9-FF56-CCD92738B780}"/>
              </a:ext>
            </a:extLst>
          </p:cNvPr>
          <p:cNvSpPr txBox="1"/>
          <p:nvPr/>
        </p:nvSpPr>
        <p:spPr>
          <a:xfrm>
            <a:off x="2691644" y="4670657"/>
            <a:ext cx="218901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900">
                <a:latin typeface="Poppins"/>
                <a:ea typeface="+mn-lt"/>
                <a:cs typeface="Poppins"/>
              </a:rPr>
              <a:t>FIAT MAKES THEM COLORFUL</a:t>
            </a:r>
            <a:endParaRPr lang="en-US" sz="900">
              <a:latin typeface="Poppins"/>
              <a:ea typeface="Calibri"/>
              <a:cs typeface="Poppins"/>
            </a:endParaRPr>
          </a:p>
        </p:txBody>
      </p:sp>
      <p:sp>
        <p:nvSpPr>
          <p:cNvPr id="24" name="Google Shape;93;p3">
            <a:extLst>
              <a:ext uri="{FF2B5EF4-FFF2-40B4-BE49-F238E27FC236}">
                <a16:creationId xmlns:a16="http://schemas.microsoft.com/office/drawing/2014/main" id="{C0A61298-7774-37DB-2CD6-A3E164E6CF0E}"/>
              </a:ext>
            </a:extLst>
          </p:cNvPr>
          <p:cNvSpPr txBox="1"/>
          <p:nvPr/>
        </p:nvSpPr>
        <p:spPr>
          <a:xfrm>
            <a:off x="549781" y="4715460"/>
            <a:ext cx="1989047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sz="900">
                <a:latin typeface="Poppins"/>
                <a:ea typeface="+mn-lt"/>
                <a:cs typeface="Poppins"/>
              </a:rPr>
              <a:t>FRIDAYS SHOULDN’T BE BLACK</a:t>
            </a:r>
          </a:p>
        </p:txBody>
      </p:sp>
      <p:pic>
        <p:nvPicPr>
          <p:cNvPr id="25" name="Immagine 1">
            <a:extLst>
              <a:ext uri="{FF2B5EF4-FFF2-40B4-BE49-F238E27FC236}">
                <a16:creationId xmlns:a16="http://schemas.microsoft.com/office/drawing/2014/main" id="{ADBBEB22-82E6-6C49-B745-7D411D9AD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088" y="2559062"/>
            <a:ext cx="2156751" cy="2156751"/>
          </a:xfrm>
          <a:prstGeom prst="rect">
            <a:avLst/>
          </a:prstGeom>
        </p:spPr>
      </p:pic>
      <p:sp>
        <p:nvSpPr>
          <p:cNvPr id="28" name="TextBox 17">
            <a:extLst>
              <a:ext uri="{FF2B5EF4-FFF2-40B4-BE49-F238E27FC236}">
                <a16:creationId xmlns:a16="http://schemas.microsoft.com/office/drawing/2014/main" id="{63DABEEB-6557-18EC-6CE4-ED3D1F82D0B1}"/>
              </a:ext>
            </a:extLst>
          </p:cNvPr>
          <p:cNvSpPr txBox="1"/>
          <p:nvPr/>
        </p:nvSpPr>
        <p:spPr>
          <a:xfrm>
            <a:off x="9518607" y="5404425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b="1" dirty="0">
                <a:latin typeface="Poppins"/>
                <a:ea typeface="+mn-lt"/>
                <a:cs typeface="Poppins"/>
              </a:rPr>
              <a:t>CTA</a:t>
            </a:r>
            <a:r>
              <a:rPr lang="it-IT" sz="1200" dirty="0">
                <a:latin typeface="Poppins"/>
                <a:ea typeface="+mn-lt"/>
                <a:cs typeface="Poppins"/>
              </a:rPr>
              <a:t>: </a:t>
            </a:r>
            <a:r>
              <a:rPr lang="it-IT" sz="1200" dirty="0">
                <a:latin typeface="Poppins "/>
                <a:ea typeface="+mn-lt"/>
                <a:cs typeface="+mn-lt"/>
              </a:rPr>
              <a:t>DISCOVER THE OFFER</a:t>
            </a:r>
            <a:endParaRPr lang="it-IT" sz="1200" dirty="0">
              <a:latin typeface="Poppins"/>
              <a:cs typeface="Poppins"/>
            </a:endParaRPr>
          </a:p>
        </p:txBody>
      </p:sp>
      <p:pic>
        <p:nvPicPr>
          <p:cNvPr id="27" name="Immagine 49">
            <a:extLst>
              <a:ext uri="{FF2B5EF4-FFF2-40B4-BE49-F238E27FC236}">
                <a16:creationId xmlns:a16="http://schemas.microsoft.com/office/drawing/2014/main" id="{4E8B2946-FFA2-FC7C-4401-15F855BB6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7231556" y="2559061"/>
            <a:ext cx="2156751" cy="2127831"/>
          </a:xfrm>
          <a:prstGeom prst="rect">
            <a:avLst/>
          </a:prstGeom>
        </p:spPr>
      </p:pic>
      <p:pic>
        <p:nvPicPr>
          <p:cNvPr id="30" name="Immagine 49">
            <a:extLst>
              <a:ext uri="{FF2B5EF4-FFF2-40B4-BE49-F238E27FC236}">
                <a16:creationId xmlns:a16="http://schemas.microsoft.com/office/drawing/2014/main" id="{EF843B47-5939-6A22-B3C6-55F19ACF00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9512743" y="2559061"/>
            <a:ext cx="2156751" cy="2127831"/>
          </a:xfrm>
          <a:prstGeom prst="rect">
            <a:avLst/>
          </a:prstGeom>
        </p:spPr>
      </p:pic>
      <p:pic>
        <p:nvPicPr>
          <p:cNvPr id="16" name="Immagine 51">
            <a:extLst>
              <a:ext uri="{FF2B5EF4-FFF2-40B4-BE49-F238E27FC236}">
                <a16:creationId xmlns:a16="http://schemas.microsoft.com/office/drawing/2014/main" id="{0E79A7F3-B19A-A4BB-9813-09EAD873D8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3339" y="1505912"/>
            <a:ext cx="985910" cy="985910"/>
          </a:xfrm>
          <a:prstGeom prst="rect">
            <a:avLst/>
          </a:prstGeom>
        </p:spPr>
      </p:pic>
      <p:pic>
        <p:nvPicPr>
          <p:cNvPr id="21" name="Immagine 49">
            <a:extLst>
              <a:ext uri="{FF2B5EF4-FFF2-40B4-BE49-F238E27FC236}">
                <a16:creationId xmlns:a16="http://schemas.microsoft.com/office/drawing/2014/main" id="{CE581BE5-12F5-DAEA-CD21-48303BCCE9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" b="670"/>
          <a:stretch/>
        </p:blipFill>
        <p:spPr>
          <a:xfrm>
            <a:off x="4969619" y="2559061"/>
            <a:ext cx="2156751" cy="2127831"/>
          </a:xfrm>
          <a:prstGeom prst="rect">
            <a:avLst/>
          </a:prstGeom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FDC1D372-7B76-4449-596B-6B6B5A0FD41C}"/>
              </a:ext>
            </a:extLst>
          </p:cNvPr>
          <p:cNvSpPr txBox="1"/>
          <p:nvPr/>
        </p:nvSpPr>
        <p:spPr>
          <a:xfrm>
            <a:off x="5665254" y="1505912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b="1" dirty="0">
                <a:latin typeface="Poppins"/>
                <a:ea typeface="+mn-lt"/>
                <a:cs typeface="Poppins"/>
              </a:rPr>
              <a:t>ALT</a:t>
            </a:r>
            <a:endParaRPr lang="it-IT" sz="1200" dirty="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3353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2636-AA56-F027-0E91-E79B26998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B1BF1E-0094-948B-D5BB-D28F75558E03}"/>
              </a:ext>
            </a:extLst>
          </p:cNvPr>
          <p:cNvSpPr txBox="1"/>
          <p:nvPr/>
        </p:nvSpPr>
        <p:spPr>
          <a:xfrm>
            <a:off x="121920" y="137160"/>
            <a:ext cx="3025187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Poppins Medium"/>
                <a:cs typeface="Poppins Medium"/>
              </a:rPr>
              <a:t>Banner Range</a:t>
            </a:r>
            <a:endParaRPr lang="it-IT" dirty="0"/>
          </a:p>
        </p:txBody>
      </p:sp>
      <p:pic>
        <p:nvPicPr>
          <p:cNvPr id="4" name="Immagine 3" descr="Immagine che contiene simbolo, Elementi grafici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2A8BC109-8B0F-EE43-632A-193B65445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39" y="137160"/>
            <a:ext cx="704441" cy="533400"/>
          </a:xfrm>
          <a:prstGeom prst="rect">
            <a:avLst/>
          </a:prstGeom>
        </p:spPr>
      </p:pic>
      <p:pic>
        <p:nvPicPr>
          <p:cNvPr id="5" name="Immagine 9">
            <a:extLst>
              <a:ext uri="{FF2B5EF4-FFF2-40B4-BE49-F238E27FC236}">
                <a16:creationId xmlns:a16="http://schemas.microsoft.com/office/drawing/2014/main" id="{672A88E8-103B-A1E4-8CF5-B09A4502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194" y="1625025"/>
            <a:ext cx="2164764" cy="1803970"/>
          </a:xfrm>
          <a:prstGeom prst="rect">
            <a:avLst/>
          </a:prstGeom>
        </p:spPr>
      </p:pic>
      <p:pic>
        <p:nvPicPr>
          <p:cNvPr id="6" name="Immagine 13">
            <a:extLst>
              <a:ext uri="{FF2B5EF4-FFF2-40B4-BE49-F238E27FC236}">
                <a16:creationId xmlns:a16="http://schemas.microsoft.com/office/drawing/2014/main" id="{59B4A723-699A-B063-3544-685D8C630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4121" y="1625025"/>
            <a:ext cx="2164770" cy="1803975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16E6A958-BCA1-8FBD-D19B-68311C371800}"/>
              </a:ext>
            </a:extLst>
          </p:cNvPr>
          <p:cNvSpPr txBox="1"/>
          <p:nvPr/>
        </p:nvSpPr>
        <p:spPr>
          <a:xfrm>
            <a:off x="293832" y="3540150"/>
            <a:ext cx="2164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>
                <a:latin typeface="Poppins"/>
                <a:ea typeface="+mn-lt"/>
                <a:cs typeface="Poppins"/>
              </a:rPr>
              <a:t>YOUR FRIDAY ISN’T BLACK ANYMORE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1E6F5817-3221-072A-9820-AEC97124CCEB}"/>
              </a:ext>
            </a:extLst>
          </p:cNvPr>
          <p:cNvSpPr txBox="1"/>
          <p:nvPr/>
        </p:nvSpPr>
        <p:spPr>
          <a:xfrm>
            <a:off x="2626012" y="3540150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Poppins"/>
                <a:ea typeface="+mn-lt"/>
                <a:cs typeface="Poppins"/>
              </a:rPr>
              <a:t>FIAT MAKES IT COLORFUL</a:t>
            </a:r>
            <a:endParaRPr lang="en-US" sz="1200">
              <a:highlight>
                <a:srgbClr val="FFFF00"/>
              </a:highlight>
              <a:latin typeface="Poppins"/>
              <a:ea typeface="Calibri"/>
              <a:cs typeface="Poppins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97226B9E-3AFF-2313-3E59-72A8B1184A3B}"/>
              </a:ext>
            </a:extLst>
          </p:cNvPr>
          <p:cNvSpPr txBox="1"/>
          <p:nvPr/>
        </p:nvSpPr>
        <p:spPr>
          <a:xfrm>
            <a:off x="7308848" y="3540150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Poppins"/>
                <a:ea typeface="+mn-lt"/>
                <a:cs typeface="Poppins"/>
              </a:rPr>
              <a:t>AND SHINE ALL YEAR LONG</a:t>
            </a:r>
            <a:endParaRPr lang="en-US"/>
          </a:p>
        </p:txBody>
      </p:sp>
      <p:pic>
        <p:nvPicPr>
          <p:cNvPr id="11" name="Immagine 27">
            <a:extLst>
              <a:ext uri="{FF2B5EF4-FFF2-40B4-BE49-F238E27FC236}">
                <a16:creationId xmlns:a16="http://schemas.microsoft.com/office/drawing/2014/main" id="{23E68A5D-C20F-4541-AC8F-636E2426B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848" y="1625024"/>
            <a:ext cx="2164770" cy="1803975"/>
          </a:xfrm>
          <a:prstGeom prst="rect">
            <a:avLst/>
          </a:prstGeom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047ED663-41A9-50ED-6E09-50530F49493D}"/>
              </a:ext>
            </a:extLst>
          </p:cNvPr>
          <p:cNvSpPr txBox="1"/>
          <p:nvPr/>
        </p:nvSpPr>
        <p:spPr>
          <a:xfrm>
            <a:off x="293831" y="4431432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b="1">
                <a:latin typeface="Poppins"/>
                <a:ea typeface="+mn-lt"/>
                <a:cs typeface="Poppins"/>
              </a:rPr>
              <a:t>CTA</a:t>
            </a:r>
            <a:r>
              <a:rPr lang="it-IT" sz="1200">
                <a:latin typeface="Poppins"/>
                <a:ea typeface="+mn-lt"/>
                <a:cs typeface="Poppins"/>
              </a:rPr>
              <a:t>: </a:t>
            </a:r>
            <a:r>
              <a:rPr lang="it-IT" sz="1200">
                <a:latin typeface="Poppins"/>
                <a:cs typeface="Poppins"/>
              </a:rPr>
              <a:t>DISCOVER THE OFFER</a:t>
            </a:r>
          </a:p>
        </p:txBody>
      </p:sp>
      <p:pic>
        <p:nvPicPr>
          <p:cNvPr id="13" name="Immagine 11">
            <a:extLst>
              <a:ext uri="{FF2B5EF4-FFF2-40B4-BE49-F238E27FC236}">
                <a16:creationId xmlns:a16="http://schemas.microsoft.com/office/drawing/2014/main" id="{F19AA697-3BB8-A9F9-EB82-6A2D8C282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32" y="1626407"/>
            <a:ext cx="2164770" cy="1803975"/>
          </a:xfrm>
          <a:prstGeom prst="rect">
            <a:avLst/>
          </a:prstGeom>
        </p:spPr>
      </p:pic>
      <p:sp>
        <p:nvSpPr>
          <p:cNvPr id="14" name="TextBox 20">
            <a:extLst>
              <a:ext uri="{FF2B5EF4-FFF2-40B4-BE49-F238E27FC236}">
                <a16:creationId xmlns:a16="http://schemas.microsoft.com/office/drawing/2014/main" id="{9A4D37FB-5830-D911-6345-940A7B9E784F}"/>
              </a:ext>
            </a:extLst>
          </p:cNvPr>
          <p:cNvSpPr txBox="1"/>
          <p:nvPr/>
        </p:nvSpPr>
        <p:spPr>
          <a:xfrm>
            <a:off x="9664120" y="3540150"/>
            <a:ext cx="216477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i="1">
                <a:latin typeface="Poppins"/>
                <a:ea typeface="Calibri"/>
                <a:cs typeface="Poppins"/>
              </a:rPr>
              <a:t>LOCAL PROMO</a:t>
            </a:r>
            <a:endParaRPr lang="en-US" i="1">
              <a:ea typeface="Calibri"/>
              <a:cs typeface="Calibri"/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6E8755EA-730F-9BA9-4338-AB20C9323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6013" y="1625026"/>
            <a:ext cx="2164770" cy="1803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38DFB-1E35-A2F1-D2BA-9DD7CDC80B8E}"/>
              </a:ext>
            </a:extLst>
          </p:cNvPr>
          <p:cNvSpPr txBox="1"/>
          <p:nvPr/>
        </p:nvSpPr>
        <p:spPr>
          <a:xfrm>
            <a:off x="4958192" y="3540150"/>
            <a:ext cx="2164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Poppins"/>
                <a:ea typeface="Calibri"/>
                <a:cs typeface="Poppins"/>
              </a:rPr>
              <a:t>DISCOVER THE </a:t>
            </a:r>
            <a:br>
              <a:rPr lang="en-US" sz="1200">
                <a:latin typeface="Poppins"/>
                <a:ea typeface="Calibri"/>
                <a:cs typeface="Poppins"/>
              </a:rPr>
            </a:br>
            <a:r>
              <a:rPr lang="en-US" sz="1200">
                <a:latin typeface="Poppins"/>
                <a:ea typeface="Calibri"/>
                <a:cs typeface="Poppins"/>
              </a:rPr>
              <a:t>FIAT RANGE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A8E8958-014D-2CA8-6ABC-28318D6BB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75" y="1624542"/>
            <a:ext cx="2159000" cy="17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ACC9DF-059E-2E20-53D2-535D058BFD52}"/>
              </a:ext>
            </a:extLst>
          </p:cNvPr>
          <p:cNvSpPr txBox="1"/>
          <p:nvPr/>
        </p:nvSpPr>
        <p:spPr>
          <a:xfrm>
            <a:off x="7056120" y="2997411"/>
            <a:ext cx="3667992" cy="86177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5000">
                <a:solidFill>
                  <a:schemeClr val="bg1"/>
                </a:solidFill>
                <a:latin typeface="Poppins Bold"/>
                <a:cs typeface="Poppins Bold"/>
              </a:rPr>
              <a:t>Thank </a:t>
            </a:r>
            <a:r>
              <a:rPr lang="it-IT" sz="5000" err="1">
                <a:solidFill>
                  <a:schemeClr val="bg1"/>
                </a:solidFill>
                <a:latin typeface="Poppins Bold"/>
                <a:cs typeface="Poppins Bold"/>
              </a:rPr>
              <a:t>You</a:t>
            </a:r>
            <a:endParaRPr lang="it-IT" sz="5000" err="1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34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231</Words>
  <Application>Microsoft Macintosh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22" baseType="lpstr">
      <vt:lpstr>Aptos</vt:lpstr>
      <vt:lpstr>Arial</vt:lpstr>
      <vt:lpstr>Calibri</vt:lpstr>
      <vt:lpstr>Helvetica</vt:lpstr>
      <vt:lpstr>Helvetica Neue</vt:lpstr>
      <vt:lpstr>Poppins</vt:lpstr>
      <vt:lpstr>Poppins </vt:lpstr>
      <vt:lpstr>Poppins Bold</vt:lpstr>
      <vt:lpstr>Poppins ExtraLight</vt:lpstr>
      <vt:lpstr>Poppins Medium</vt:lpstr>
      <vt:lpstr>Tema di Office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PESSINA</dc:creator>
  <cp:lastModifiedBy>Francesca Nieddu</cp:lastModifiedBy>
  <cp:revision>9</cp:revision>
  <dcterms:created xsi:type="dcterms:W3CDTF">2025-06-04T14:47:04Z</dcterms:created>
  <dcterms:modified xsi:type="dcterms:W3CDTF">2025-11-07T17:13:56Z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5ca717-11da-4935-b601-f527b9741f2e_Enabled">
    <vt:lpwstr>true</vt:lpwstr>
  </property>
  <property fmtid="{D5CDD505-2E9C-101B-9397-08002B2CF9AE}" pid="3" name="MSIP_Label_725ca717-11da-4935-b601-f527b9741f2e_SetDate">
    <vt:lpwstr>2025-06-04T14:47:15Z</vt:lpwstr>
  </property>
  <property fmtid="{D5CDD505-2E9C-101B-9397-08002B2CF9AE}" pid="4" name="MSIP_Label_725ca717-11da-4935-b601-f527b9741f2e_Method">
    <vt:lpwstr>Standard</vt:lpwstr>
  </property>
  <property fmtid="{D5CDD505-2E9C-101B-9397-08002B2CF9AE}" pid="5" name="MSIP_Label_725ca717-11da-4935-b601-f527b9741f2e_Name">
    <vt:lpwstr>C2 - Internal</vt:lpwstr>
  </property>
  <property fmtid="{D5CDD505-2E9C-101B-9397-08002B2CF9AE}" pid="6" name="MSIP_Label_725ca717-11da-4935-b601-f527b9741f2e_SiteId">
    <vt:lpwstr>d852d5cd-724c-4128-8812-ffa5db3f8507</vt:lpwstr>
  </property>
  <property fmtid="{D5CDD505-2E9C-101B-9397-08002B2CF9AE}" pid="7" name="MSIP_Label_725ca717-11da-4935-b601-f527b9741f2e_ActionId">
    <vt:lpwstr>14e3323d-35db-400d-97d2-8a5420aa7afb</vt:lpwstr>
  </property>
  <property fmtid="{D5CDD505-2E9C-101B-9397-08002B2CF9AE}" pid="8" name="MSIP_Label_725ca717-11da-4935-b601-f527b9741f2e_ContentBits">
    <vt:lpwstr>0</vt:lpwstr>
  </property>
</Properties>
</file>